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4" r:id="rId6"/>
    <p:sldId id="268" r:id="rId7"/>
    <p:sldId id="265" r:id="rId8"/>
    <p:sldId id="269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8"/>
    <a:srgbClr val="4060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1/5/2013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92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8382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10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1/5/2013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6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259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54479" y="2201442"/>
            <a:ext cx="4419600" cy="576262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fr-FR" noProof="0" smtClean="0"/>
              <a:t>Sous-titre</a:t>
            </a:r>
            <a:endParaRPr lang="fr-FR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8923" y="335280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8923" y="408173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noProof="0" smtClean="0"/>
              <a:t>Intervenant</a:t>
            </a:r>
            <a:endParaRPr lang="fr-FR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6032" y="1335025"/>
            <a:ext cx="6982968" cy="586957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 smtClean="0"/>
              <a:t>Titre général</a:t>
            </a:r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27277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857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09344" y="1344169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005D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noProof="0" smtClean="0"/>
              <a:t>Titre de chapitre</a:t>
            </a:r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18448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>
            <a:lvl1pPr>
              <a:defRPr/>
            </a:lvl1pPr>
          </a:lstStyle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348097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ECDE-C093-4DEA-BAC0-37E834ABD45D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/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456" y="990601"/>
            <a:ext cx="8890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Texte</a:t>
            </a:r>
          </a:p>
          <a:p>
            <a:pPr lvl="1"/>
            <a:r>
              <a:rPr lang="fr-FR" noProof="0" smtClean="0"/>
              <a:t>Texte</a:t>
            </a:r>
          </a:p>
          <a:p>
            <a:pPr lvl="2"/>
            <a:r>
              <a:rPr lang="fr-FR" noProof="0" smtClean="0"/>
              <a:t>Texte</a:t>
            </a:r>
          </a:p>
          <a:p>
            <a:pPr lvl="3"/>
            <a:r>
              <a:rPr lang="fr-FR" noProof="0" smtClean="0"/>
              <a:t>Texte</a:t>
            </a:r>
          </a:p>
          <a:p>
            <a:pPr lvl="4"/>
            <a:r>
              <a:rPr lang="fr-FR" noProof="0" smtClean="0"/>
              <a:t>Texte</a:t>
            </a:r>
            <a:endParaRPr lang="fr-FR" noProof="0"/>
          </a:p>
        </p:txBody>
      </p:sp>
      <p:sp>
        <p:nvSpPr>
          <p:cNvPr id="8" name="Textfeld 7"/>
          <p:cNvSpPr txBox="1"/>
          <p:nvPr/>
        </p:nvSpPr>
        <p:spPr>
          <a:xfrm>
            <a:off x="0" y="6553201"/>
            <a:ext cx="9144000" cy="307777"/>
          </a:xfrm>
          <a:prstGeom prst="rect">
            <a:avLst/>
          </a:prstGeom>
          <a:solidFill>
            <a:srgbClr val="005EA8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1400" noProof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474075" y="6524625"/>
            <a:ext cx="946151" cy="2794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B0B2DB8-ACE7-4146-A002-7A4FE04D0AB9}" type="slidenum">
              <a:rPr lang="fr-FR" noProof="0" smtClean="0"/>
              <a:pPr>
                <a:defRPr/>
              </a:pPr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38270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en-US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9344" y="1344169"/>
            <a:ext cx="6848856" cy="10132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BWT BACTER GT</a:t>
            </a:r>
            <a:br>
              <a:rPr lang="en-US" dirty="0" smtClean="0"/>
            </a:br>
            <a:r>
              <a:rPr lang="en-US" dirty="0" smtClean="0"/>
              <a:t>Questions </a:t>
            </a:r>
            <a:r>
              <a:rPr lang="en-US" dirty="0" smtClean="0"/>
              <a:t>/ </a:t>
            </a:r>
            <a:r>
              <a:rPr lang="en-US" dirty="0" err="1" smtClean="0"/>
              <a:t>réponses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4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dirty="0" smtClean="0"/>
              <a:t>« Je n'ai aucun problème au quotidien »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Wingdings" pitchFamily="2" charset="2"/>
              </a:rPr>
              <a:t>S</a:t>
            </a:r>
            <a:r>
              <a:rPr lang="fr-FR" dirty="0" smtClean="0"/>
              <a:t>olution </a:t>
            </a:r>
            <a:r>
              <a:rPr lang="fr-FR" dirty="0" smtClean="0"/>
              <a:t>préventive : agir avant que les problèmes ne surviennent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Wingdings" pitchFamily="2" charset="2"/>
              </a:rPr>
              <a:t>A</a:t>
            </a:r>
            <a:r>
              <a:rPr lang="fr-FR" dirty="0" smtClean="0"/>
              <a:t>ssure </a:t>
            </a:r>
            <a:r>
              <a:rPr lang="fr-FR" dirty="0" smtClean="0"/>
              <a:t>une performance optimale de vos installations en toute tranquillité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Wingdings" pitchFamily="2" charset="2"/>
              </a:rPr>
              <a:t>Permet </a:t>
            </a:r>
            <a:r>
              <a:rPr lang="fr-FR" dirty="0" smtClean="0">
                <a:sym typeface="Wingdings" pitchFamily="2" charset="2"/>
              </a:rPr>
              <a:t>d’é</a:t>
            </a:r>
            <a:r>
              <a:rPr lang="fr-FR" dirty="0" smtClean="0"/>
              <a:t>conomiser de l'argent en réduisant la fréquence des curages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« J‘ai une purge automatique des graisses »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 </a:t>
            </a:r>
            <a:r>
              <a:rPr lang="fr-FR" dirty="0" smtClean="0"/>
              <a:t>curage coûte cher</a:t>
            </a:r>
          </a:p>
          <a:p>
            <a:pPr eaLnBrk="1" hangingPunct="1">
              <a:buNone/>
            </a:pPr>
            <a:r>
              <a:rPr lang="fr-FR" dirty="0"/>
              <a:t>	</a:t>
            </a:r>
            <a:r>
              <a:rPr lang="fr-FR" dirty="0" smtClean="0">
                <a:sym typeface="Wingdings" pitchFamily="2" charset="2"/>
              </a:rPr>
              <a:t> BACTER GT est une solution préventive : ne pas attendre que les rejets soient hors normes pour traiter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 T</a:t>
            </a:r>
            <a:r>
              <a:rPr lang="fr-FR" dirty="0" smtClean="0"/>
              <a:t>raitement des odeurs en plus</a:t>
            </a:r>
          </a:p>
          <a:p>
            <a:pPr eaLnBrk="1" hangingPunct="1"/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</a:t>
            </a:r>
            <a:r>
              <a:rPr lang="it-IT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J’utilise déjà des produits chimiques pour nettoyer mes canalisations »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produits chimiques peuvent endommager ou corroder les tuyaux.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BWT BACTER GT n'est pas un produit dangereux.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produits chimiques n'empêchent pas la formation de </a:t>
            </a:r>
            <a:r>
              <a:rPr lang="fr-FR" dirty="0" err="1"/>
              <a:t>biofilm</a:t>
            </a:r>
            <a:r>
              <a:rPr lang="fr-FR" dirty="0"/>
              <a:t>, ni les </a:t>
            </a:r>
            <a:r>
              <a:rPr lang="fr-FR" dirty="0" smtClean="0"/>
              <a:t>dépôts, contrairement à notre produit.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BWT BACTER GT a une action à plus long terme.</a:t>
            </a:r>
            <a:br>
              <a:rPr lang="fr-FR" dirty="0"/>
            </a:br>
            <a:endParaRPr lang="fr-FR" dirty="0"/>
          </a:p>
          <a:p>
            <a:r>
              <a:rPr lang="fr-FR" dirty="0" smtClean="0"/>
              <a:t>«</a:t>
            </a:r>
            <a:r>
              <a:rPr lang="fr-FR" dirty="0"/>
              <a:t> Je dois utiliser des désinfectants </a:t>
            </a:r>
            <a:r>
              <a:rPr lang="fr-FR" dirty="0" smtClean="0"/>
              <a:t>pour le nettoyage de l’usine»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L'utilisation </a:t>
            </a:r>
            <a:r>
              <a:rPr lang="fr-FR" dirty="0"/>
              <a:t>de désinfectants est compatible avec BWT BACTER GT : il suffit </a:t>
            </a:r>
            <a:r>
              <a:rPr lang="fr-FR" dirty="0" smtClean="0"/>
              <a:t>d</a:t>
            </a:r>
            <a:r>
              <a:rPr lang="fr-FR" dirty="0"/>
              <a:t>'utiliser le produit à la fin de la désinfection ou du nettoyage.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« Je </a:t>
            </a:r>
            <a:r>
              <a:rPr lang="fr-FR" dirty="0"/>
              <a:t>ne veux pas </a:t>
            </a:r>
            <a:r>
              <a:rPr lang="fr-FR" dirty="0" smtClean="0"/>
              <a:t>d'un produit à application </a:t>
            </a:r>
            <a:r>
              <a:rPr lang="fr-FR" dirty="0" smtClean="0"/>
              <a:t>manuelle »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P</a:t>
            </a:r>
            <a:r>
              <a:rPr lang="fr-FR" dirty="0" smtClean="0"/>
              <a:t>eut </a:t>
            </a:r>
            <a:r>
              <a:rPr lang="fr-FR" dirty="0"/>
              <a:t>être </a:t>
            </a:r>
            <a:r>
              <a:rPr lang="fr-FR" dirty="0" smtClean="0"/>
              <a:t>injecté à l’aide d’une </a:t>
            </a:r>
            <a:r>
              <a:rPr lang="fr-FR" dirty="0"/>
              <a:t>pompe doseuse (péristaltique </a:t>
            </a:r>
            <a:r>
              <a:rPr lang="fr-FR" dirty="0" smtClean="0"/>
              <a:t>ou </a:t>
            </a:r>
            <a:r>
              <a:rPr lang="fr-FR" dirty="0"/>
              <a:t>traditionnelle).</a:t>
            </a:r>
          </a:p>
          <a:p>
            <a:endParaRPr lang="fr-FR" dirty="0" smtClean="0"/>
          </a:p>
          <a:p>
            <a:r>
              <a:rPr lang="fr-FR" dirty="0" smtClean="0"/>
              <a:t>« Je </a:t>
            </a:r>
            <a:r>
              <a:rPr lang="fr-FR" dirty="0"/>
              <a:t>ne vais pas mettre une pompe </a:t>
            </a:r>
            <a:r>
              <a:rPr lang="fr-FR" dirty="0" smtClean="0"/>
              <a:t>doseuse sur </a:t>
            </a:r>
            <a:r>
              <a:rPr lang="fr-FR" dirty="0"/>
              <a:t>tous les </a:t>
            </a:r>
            <a:r>
              <a:rPr lang="fr-FR" dirty="0" smtClean="0"/>
              <a:t>tuyaux »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 </a:t>
            </a:r>
            <a:r>
              <a:rPr lang="fr-FR" dirty="0"/>
              <a:t>conditionnement en flacons de 4 litres a pour but de faciliter les applications manuelles. Avec un </a:t>
            </a:r>
            <a:r>
              <a:rPr lang="fr-FR" dirty="0" smtClean="0"/>
              <a:t>doseur de 500 ml, </a:t>
            </a:r>
            <a:r>
              <a:rPr lang="fr-FR" dirty="0"/>
              <a:t>il est </a:t>
            </a:r>
            <a:r>
              <a:rPr lang="fr-FR" dirty="0" smtClean="0"/>
              <a:t>facile de </a:t>
            </a:r>
            <a:r>
              <a:rPr lang="fr-FR" dirty="0" smtClean="0"/>
              <a:t>doser </a:t>
            </a:r>
            <a:r>
              <a:rPr lang="fr-FR" dirty="0" smtClean="0"/>
              <a:t>au plus </a:t>
            </a:r>
            <a:r>
              <a:rPr lang="fr-FR" dirty="0" smtClean="0"/>
              <a:t>juste</a:t>
            </a:r>
          </a:p>
          <a:p>
            <a:endParaRPr lang="fr-FR" dirty="0"/>
          </a:p>
          <a:p>
            <a:r>
              <a:rPr lang="fr-FR" dirty="0"/>
              <a:t>« Le coût du traitement </a:t>
            </a:r>
            <a:r>
              <a:rPr lang="fr-FR" dirty="0" smtClean="0"/>
              <a:t>avec les bactéries est supérieur </a:t>
            </a:r>
            <a:r>
              <a:rPr lang="fr-FR" dirty="0"/>
              <a:t>à celui d'une purge »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BACTER GT évite également les mauvaises odeurs et le colmatage des tuyaux (pouvant causer des inondations)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BACTER GT réduit ainsi la fréquence d'entretien et permet d’économiser du temps </a:t>
            </a:r>
            <a:r>
              <a:rPr lang="fr-FR" dirty="0" smtClean="0"/>
              <a:t>de travail du </a:t>
            </a:r>
            <a:r>
              <a:rPr lang="fr-FR" dirty="0"/>
              <a:t>personnel.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 smtClean="0"/>
              <a:t>«</a:t>
            </a:r>
            <a:r>
              <a:rPr lang="fr-FR" dirty="0"/>
              <a:t> Et si les micro-organismes se développent dans  le bac à </a:t>
            </a:r>
            <a:r>
              <a:rPr lang="fr-FR" dirty="0" smtClean="0"/>
              <a:t>graisses ?</a:t>
            </a:r>
            <a:r>
              <a:rPr lang="fr-FR" dirty="0"/>
              <a:t> »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De</a:t>
            </a:r>
            <a:r>
              <a:rPr lang="fr-FR" dirty="0"/>
              <a:t>s micro-organismes se développent naturellement dans cet environnement  : collés sur les surfaces du réservoir ou sous le chapeau de la </a:t>
            </a:r>
            <a:r>
              <a:rPr lang="fr-FR" dirty="0" smtClean="0"/>
              <a:t>graisse. Une </a:t>
            </a:r>
            <a:r>
              <a:rPr lang="fr-FR" dirty="0"/>
              <a:t>petite quantité est évacuée avec l'eau rejetée</a:t>
            </a:r>
            <a:r>
              <a:rPr lang="fr-FR" dirty="0" smtClean="0"/>
              <a:t>.</a:t>
            </a:r>
          </a:p>
          <a:p>
            <a:pPr>
              <a:lnSpc>
                <a:spcPct val="160000"/>
              </a:lnSpc>
            </a:pPr>
            <a:endParaRPr lang="fr-FR" dirty="0" smtClean="0"/>
          </a:p>
          <a:p>
            <a:pPr>
              <a:lnSpc>
                <a:spcPct val="160000"/>
              </a:lnSpc>
            </a:pPr>
            <a:r>
              <a:rPr lang="fr-FR" dirty="0"/>
              <a:t>« Comment le produit réagit-il avec </a:t>
            </a:r>
            <a:r>
              <a:rPr lang="fr-FR" dirty="0" smtClean="0"/>
              <a:t>les </a:t>
            </a:r>
            <a:r>
              <a:rPr lang="fr-FR" dirty="0"/>
              <a:t>micro-organismes déjà présents dans le bac à graisses? »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micro-organismes développent et complètent les populations déjà présentes (</a:t>
            </a:r>
            <a:r>
              <a:rPr lang="fr-FR" dirty="0" err="1"/>
              <a:t>bioaugmentation</a:t>
            </a:r>
            <a:r>
              <a:rPr lang="fr-FR" dirty="0" smtClean="0"/>
              <a:t>). L</a:t>
            </a:r>
            <a:r>
              <a:rPr lang="fr-FR" dirty="0" smtClean="0">
                <a:sym typeface="Wingdings" pitchFamily="2" charset="2"/>
              </a:rPr>
              <a:t>es </a:t>
            </a:r>
            <a:r>
              <a:rPr lang="fr-FR" dirty="0">
                <a:sym typeface="Wingdings" pitchFamily="2" charset="2"/>
              </a:rPr>
              <a:t>produits </a:t>
            </a:r>
            <a:r>
              <a:rPr lang="fr-FR" dirty="0" smtClean="0">
                <a:sym typeface="Wingdings" pitchFamily="2" charset="2"/>
              </a:rPr>
              <a:t>BWT BACTER sont composés </a:t>
            </a:r>
            <a:r>
              <a:rPr lang="fr-FR" dirty="0" smtClean="0"/>
              <a:t>de </a:t>
            </a:r>
            <a:r>
              <a:rPr lang="fr-FR" dirty="0"/>
              <a:t>souches de bactéries adaptées à la dégradation des grosses molécules. Les grosses molécules sont dégradées en plus petites, qui seront plus facilement dégradées par les bactéries naturellement présentes.</a:t>
            </a:r>
          </a:p>
          <a:p>
            <a:pPr>
              <a:lnSpc>
                <a:spcPct val="160000"/>
              </a:lnSpc>
            </a:pPr>
            <a:endParaRPr lang="it-IT" dirty="0"/>
          </a:p>
          <a:p>
            <a:pPr>
              <a:lnSpc>
                <a:spcPct val="16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Questions / Réponses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« Les bactéries de vos produits peuvent-ils causer une infection ou une maladie? »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Les micro-organismes présents dans les produits de la gamme BWT BACTER sont certifiés non pathogènes pour l’homme (micro-organismes de classe 1, Directive 2</a:t>
            </a:r>
            <a:r>
              <a:rPr lang="en-GB" dirty="0"/>
              <a:t>000/54/CE)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«</a:t>
            </a:r>
            <a:r>
              <a:rPr lang="fr-FR" dirty="0"/>
              <a:t> L'utilisation de micro-organismes dans les industries alimentaires est-elle dangereuse? »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L'utilisation </a:t>
            </a:r>
            <a:r>
              <a:rPr lang="fr-FR" dirty="0"/>
              <a:t>des produits BACTER n'est pas </a:t>
            </a:r>
            <a:r>
              <a:rPr lang="fr-FR" dirty="0" smtClean="0"/>
              <a:t>dangereuse (pas de symbole de danger, pas d’allergène, pas d’OGM).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produits ne sont jamais en contact avec les aliments : </a:t>
            </a:r>
            <a:r>
              <a:rPr lang="fr-FR" dirty="0" smtClean="0"/>
              <a:t>ils </a:t>
            </a:r>
            <a:r>
              <a:rPr lang="fr-FR" dirty="0"/>
              <a:t>ne doivent pas être utilisés pour le nettoyage des plans de travail mais uniquement pour les canalisations d’évacuation des eaux. 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456" y="990600"/>
            <a:ext cx="8890000" cy="5438795"/>
          </a:xfrm>
        </p:spPr>
        <p:txBody>
          <a:bodyPr>
            <a:noAutofit/>
          </a:bodyPr>
          <a:lstStyle/>
          <a:p>
            <a:r>
              <a:rPr lang="fr-FR" dirty="0" smtClean="0"/>
              <a:t>«</a:t>
            </a:r>
            <a:r>
              <a:rPr lang="fr-FR" dirty="0" smtClean="0"/>
              <a:t> Et </a:t>
            </a:r>
            <a:r>
              <a:rPr lang="fr-FR" dirty="0"/>
              <a:t>si le traitement </a:t>
            </a:r>
            <a:r>
              <a:rPr lang="fr-FR" dirty="0" smtClean="0"/>
              <a:t>du bac à graisse provoque </a:t>
            </a:r>
            <a:r>
              <a:rPr lang="fr-FR" dirty="0"/>
              <a:t>une perte de graisse</a:t>
            </a:r>
            <a:r>
              <a:rPr lang="fr-FR" dirty="0" smtClean="0"/>
              <a:t>? »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L'objectif </a:t>
            </a:r>
            <a:r>
              <a:rPr lang="fr-FR" dirty="0"/>
              <a:t>est de décomposer la graisse.</a:t>
            </a:r>
            <a:r>
              <a:rPr lang="fr-FR" dirty="0" smtClean="0">
                <a:sym typeface="Wingdings" pitchFamily="2" charset="2"/>
              </a:rPr>
              <a:t> Une fois le système en place et correctement dosé, il n’y a plus aucune perte de graisses vers le réseau d’eaux </a:t>
            </a:r>
            <a:r>
              <a:rPr lang="fr-FR" dirty="0" smtClean="0">
                <a:sym typeface="Wingdings" pitchFamily="2" charset="2"/>
              </a:rPr>
              <a:t>usées. </a:t>
            </a:r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  <a:p>
            <a:r>
              <a:rPr lang="fr-FR" dirty="0" smtClean="0"/>
              <a:t>« Comment le traitement peut-il être </a:t>
            </a:r>
            <a:r>
              <a:rPr lang="fr-FR" dirty="0"/>
              <a:t>efficace si </a:t>
            </a:r>
            <a:r>
              <a:rPr lang="fr-FR" dirty="0" smtClean="0"/>
              <a:t>l'eau </a:t>
            </a:r>
            <a:r>
              <a:rPr lang="fr-FR" dirty="0"/>
              <a:t>ne stagne pas dans </a:t>
            </a:r>
            <a:r>
              <a:rPr lang="fr-FR" dirty="0" smtClean="0"/>
              <a:t>le bac à graisse?»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micro-organismes colonisent les surfaces et le "tapis" de graisse et forment un </a:t>
            </a:r>
            <a:r>
              <a:rPr lang="fr-FR" dirty="0" err="1" smtClean="0"/>
              <a:t>biofilm</a:t>
            </a:r>
            <a:r>
              <a:rPr lang="fr-FR" dirty="0" smtClean="0"/>
              <a:t>. Une </a:t>
            </a:r>
            <a:r>
              <a:rPr lang="fr-FR" dirty="0"/>
              <a:t>fois </a:t>
            </a:r>
            <a:r>
              <a:rPr lang="fr-FR" dirty="0" smtClean="0"/>
              <a:t>le système réglé</a:t>
            </a:r>
            <a:r>
              <a:rPr lang="fr-FR" dirty="0"/>
              <a:t>, les micro-organismes ont le temps de digérer les graisses, indépendamment du temps de séjour hydraulique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/ Réponses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</a:t>
            </a:r>
            <a:r>
              <a:rPr lang="fr-FR" dirty="0"/>
              <a:t> Qu'advient-il des micro-organismes évacués avec l’eau traitée? »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Ils </a:t>
            </a:r>
            <a:r>
              <a:rPr lang="fr-FR" dirty="0"/>
              <a:t>poursuivent leur travail de décomposition de la graisse dans d'autres parties du système (tuyaux, égouts, stations d'épuration, etc</a:t>
            </a:r>
            <a:r>
              <a:rPr lang="fr-FR" dirty="0" smtClean="0"/>
              <a:t>.). </a:t>
            </a:r>
            <a:endParaRPr lang="fr-FR" dirty="0"/>
          </a:p>
          <a:p>
            <a:endParaRPr lang="fr-FR" dirty="0"/>
          </a:p>
          <a:p>
            <a:r>
              <a:rPr lang="fr-FR" dirty="0"/>
              <a:t>« Pourquoi mettre un produit en continu si les micro-organismes se multiplient régulièrement? »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Les </a:t>
            </a:r>
            <a:r>
              <a:rPr lang="fr-FR" dirty="0"/>
              <a:t>systèmes de traitement (ou de stockage) des eaux usées sont soumis à de nombreuses variations. De nombreux paramètres peuvent interférer avec l'action du produit (le manque d'oxygène, les variations de pH, les désinfectants, ...)</a:t>
            </a:r>
            <a:br>
              <a:rPr lang="fr-FR" dirty="0"/>
            </a:br>
            <a:r>
              <a:rPr lang="fr-FR" dirty="0"/>
              <a:t>Il est nécessaire de mettre une dose régulièrement pour maintenir l'activité biologique. </a:t>
            </a:r>
            <a:endParaRPr lang="it-IT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standard">
  <a:themeElements>
    <a:clrScheme name="BWT For You and Planet Blue.">
      <a:dk1>
        <a:srgbClr val="4F81BD"/>
      </a:dk1>
      <a:lt1>
        <a:sysClr val="window" lastClr="FFFFFF"/>
      </a:lt1>
      <a:dk2>
        <a:srgbClr val="4F81BD"/>
      </a:dk2>
      <a:lt2>
        <a:srgbClr val="EEECE1"/>
      </a:lt2>
      <a:accent1>
        <a:srgbClr val="4F81BD"/>
      </a:accent1>
      <a:accent2>
        <a:srgbClr val="1F497D"/>
      </a:accent2>
      <a:accent3>
        <a:srgbClr val="4F81BD"/>
      </a:accent3>
      <a:accent4>
        <a:srgbClr val="B8CCE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1ED0A54D6ED459323F33137DCCEC3" ma:contentTypeVersion="2" ma:contentTypeDescription="Crée un document." ma:contentTypeScope="" ma:versionID="bcb92689289079b133100fb8a78e8764">
  <xsd:schema xmlns:xsd="http://www.w3.org/2001/XMLSchema" xmlns:p="http://schemas.microsoft.com/office/2006/metadata/properties" xmlns:ns2="ed3e0c52-94af-47e9-95d6-4788a2291907" targetNamespace="http://schemas.microsoft.com/office/2006/metadata/properties" ma:root="true" ma:fieldsID="65204d9194d173a10988e2a5d3cdd874" ns2:_="">
    <xsd:import namespace="ed3e0c52-94af-47e9-95d6-4788a2291907"/>
    <xsd:element name="properties">
      <xsd:complexType>
        <xsd:sequence>
          <xsd:element name="documentManagement">
            <xsd:complexType>
              <xsd:all>
                <xsd:element ref="ns2:Dur_x00e9_e_x0020_de_x0020_vi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d3e0c52-94af-47e9-95d6-4788a2291907" elementFormDefault="qualified">
    <xsd:import namespace="http://schemas.microsoft.com/office/2006/documentManagement/types"/>
    <xsd:element name="Dur_x00e9_e_x0020_de_x0020_vie" ma:index="8" nillable="true" ma:displayName="Durée de vie" ma:internalName="Dur_x00e9_e_x0020_de_x0020_vi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ur_x00e9_e_x0020_de_x0020_vie xmlns="ed3e0c52-94af-47e9-95d6-4788a2291907" xsi:nil="true"/>
  </documentManagement>
</p:properties>
</file>

<file path=customXml/itemProps1.xml><?xml version="1.0" encoding="utf-8"?>
<ds:datastoreItem xmlns:ds="http://schemas.openxmlformats.org/officeDocument/2006/customXml" ds:itemID="{965575C3-99AB-4D0D-A20A-27D507A4EAA8}"/>
</file>

<file path=customXml/itemProps2.xml><?xml version="1.0" encoding="utf-8"?>
<ds:datastoreItem xmlns:ds="http://schemas.openxmlformats.org/officeDocument/2006/customXml" ds:itemID="{A7432723-1F86-4618-BFE7-CAA50AAA4D40}"/>
</file>

<file path=customXml/itemProps3.xml><?xml version="1.0" encoding="utf-8"?>
<ds:datastoreItem xmlns:ds="http://schemas.openxmlformats.org/officeDocument/2006/customXml" ds:itemID="{8D03924A-BD81-4A1A-9F81-E8836A30C5C1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BWT For You and Planet Blue CI 06_2011</Template>
  <TotalTime>407</TotalTime>
  <Words>31</Words>
  <Application>Microsoft Office PowerPoint</Application>
  <PresentationFormat>Affichage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Masque standard</vt:lpstr>
      <vt:lpstr>BWT BACTER GT Questions / réponses</vt:lpstr>
      <vt:lpstr>Questions / Réponses </vt:lpstr>
      <vt:lpstr>Questions / Réponses</vt:lpstr>
      <vt:lpstr>Questions / Réponses </vt:lpstr>
      <vt:lpstr>Questions / Réponses </vt:lpstr>
      <vt:lpstr>Questions / Réponses </vt:lpstr>
      <vt:lpstr>Questions / Réponses </vt:lpstr>
      <vt:lpstr>Questions / Réponses</vt:lpstr>
    </vt:vector>
  </TitlesOfParts>
  <Company>BWT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Weigl Eva</dc:creator>
  <cp:lastModifiedBy>BWT</cp:lastModifiedBy>
  <cp:revision>17</cp:revision>
  <dcterms:created xsi:type="dcterms:W3CDTF">2011-07-04T12:24:01Z</dcterms:created>
  <dcterms:modified xsi:type="dcterms:W3CDTF">2013-01-05T16:03:34Z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0x0101000FE1ED0A54D6ED459323F33137DCCEC3</vt:lpwstr>
  </property>
</Properties>
</file>